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36" d="100"/>
          <a:sy n="136" d="100"/>
        </p:scale>
        <p:origin x="-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049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5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46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166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377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75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93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88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73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65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22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05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752" y="4000755"/>
            <a:ext cx="1455591" cy="1154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519249" y="6484390"/>
            <a:ext cx="5405335" cy="26161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1100" dirty="0">
                <a:solidFill>
                  <a:schemeClr val="bg1"/>
                </a:solidFill>
              </a:rPr>
              <a:t> TRÁNSITO, VIALIDAD Y AUTOTRANSPORTE </a:t>
            </a:r>
            <a:endParaRPr lang="es-MX" sz="1100" dirty="0">
              <a:solidFill>
                <a:schemeClr val="bg1"/>
              </a:solidFill>
            </a:endParaRPr>
          </a:p>
        </p:txBody>
      </p:sp>
      <p:cxnSp>
        <p:nvCxnSpPr>
          <p:cNvPr id="56" name="78 Conector recto"/>
          <p:cNvCxnSpPr/>
          <p:nvPr/>
        </p:nvCxnSpPr>
        <p:spPr>
          <a:xfrm flipH="1" flipV="1">
            <a:off x="4981945" y="2807335"/>
            <a:ext cx="4101" cy="3056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11 Conector recto"/>
          <p:cNvCxnSpPr/>
          <p:nvPr/>
        </p:nvCxnSpPr>
        <p:spPr>
          <a:xfrm flipV="1">
            <a:off x="5823103" y="3340885"/>
            <a:ext cx="566976" cy="16145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40" name="Imagen 39"/>
          <p:cNvPicPr/>
          <p:nvPr/>
        </p:nvPicPr>
        <p:blipFill rotWithShape="1">
          <a:blip r:embed="rId3"/>
          <a:srcRect l="-2" t="-694" r="49115" b="83163"/>
          <a:stretch/>
        </p:blipFill>
        <p:spPr bwMode="auto">
          <a:xfrm>
            <a:off x="1550766" y="-15821"/>
            <a:ext cx="1944216" cy="12106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46" name="78 Conector recto"/>
          <p:cNvCxnSpPr/>
          <p:nvPr/>
        </p:nvCxnSpPr>
        <p:spPr>
          <a:xfrm flipV="1">
            <a:off x="6105496" y="1567640"/>
            <a:ext cx="0" cy="2682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166" y="3060814"/>
            <a:ext cx="2412818" cy="6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upo 1"/>
          <p:cNvGrpSpPr/>
          <p:nvPr/>
        </p:nvGrpSpPr>
        <p:grpSpPr>
          <a:xfrm>
            <a:off x="1463896" y="871976"/>
            <a:ext cx="8993110" cy="4284218"/>
            <a:chOff x="1794089" y="17878"/>
            <a:chExt cx="8838383" cy="4284218"/>
          </a:xfrm>
        </p:grpSpPr>
        <p:pic>
          <p:nvPicPr>
            <p:cNvPr id="68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3815" y="3134171"/>
              <a:ext cx="1455591" cy="1167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7573" y="982803"/>
              <a:ext cx="2070555" cy="794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9570" y="2236283"/>
              <a:ext cx="1703201" cy="1031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2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4089" y="2234688"/>
              <a:ext cx="2353414" cy="860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2999" y="17878"/>
              <a:ext cx="2016224" cy="8118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6 CuadroTexto"/>
            <p:cNvSpPr txBox="1"/>
            <p:nvPr/>
          </p:nvSpPr>
          <p:spPr>
            <a:xfrm>
              <a:off x="5125303" y="259961"/>
              <a:ext cx="19716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>
                  <a:solidFill>
                    <a:schemeClr val="tx2">
                      <a:lumMod val="50000"/>
                    </a:schemeClr>
                  </a:solidFill>
                </a:rPr>
                <a:t>Director de </a:t>
              </a:r>
              <a:r>
                <a:rPr lang="es-MX" sz="1100" b="1" dirty="0" smtClean="0">
                  <a:solidFill>
                    <a:schemeClr val="tx2">
                      <a:lumMod val="50000"/>
                    </a:schemeClr>
                  </a:solidFill>
                </a:rPr>
                <a:t>Tránsito</a:t>
              </a:r>
              <a:endParaRPr lang="es-MX" sz="11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15" name="14 Conector recto"/>
            <p:cNvCxnSpPr/>
            <p:nvPr/>
          </p:nvCxnSpPr>
          <p:spPr>
            <a:xfrm flipV="1">
              <a:off x="2855641" y="1934475"/>
              <a:ext cx="6655159" cy="1973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1854787" y="2502932"/>
              <a:ext cx="20742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Comandantes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pic>
          <p:nvPicPr>
            <p:cNvPr id="32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6265" y="2228528"/>
              <a:ext cx="1812198" cy="62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435" y="3267550"/>
              <a:ext cx="2160592" cy="789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36 CuadroTexto"/>
            <p:cNvSpPr txBox="1"/>
            <p:nvPr/>
          </p:nvSpPr>
          <p:spPr>
            <a:xfrm>
              <a:off x="4693671" y="3548021"/>
              <a:ext cx="109860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 smtClean="0"/>
                <a:t>Vigilantes</a:t>
              </a:r>
              <a:endParaRPr lang="es-MX" sz="1100" dirty="0"/>
            </a:p>
          </p:txBody>
        </p:sp>
        <p:cxnSp>
          <p:nvCxnSpPr>
            <p:cNvPr id="79" name="78 Conector recto"/>
            <p:cNvCxnSpPr/>
            <p:nvPr/>
          </p:nvCxnSpPr>
          <p:spPr>
            <a:xfrm flipV="1">
              <a:off x="2855640" y="1954212"/>
              <a:ext cx="0" cy="2682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90 CuadroTexto"/>
            <p:cNvSpPr txBox="1"/>
            <p:nvPr/>
          </p:nvSpPr>
          <p:spPr>
            <a:xfrm>
              <a:off x="1863293" y="3343702"/>
              <a:ext cx="198166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Agentes </a:t>
              </a:r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de Tránsito, Sub-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Oficiales </a:t>
              </a:r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y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Agentes </a:t>
              </a:r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de Tránsito B</a:t>
              </a:r>
            </a:p>
          </p:txBody>
        </p:sp>
        <p:sp>
          <p:nvSpPr>
            <p:cNvPr id="109" name="108 CuadroTexto"/>
            <p:cNvSpPr txBox="1"/>
            <p:nvPr/>
          </p:nvSpPr>
          <p:spPr>
            <a:xfrm>
              <a:off x="6749924" y="3412718"/>
              <a:ext cx="118380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Auxiliares </a:t>
              </a:r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de Educación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Vial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52" name="78 Conector recto"/>
            <p:cNvCxnSpPr/>
            <p:nvPr/>
          </p:nvCxnSpPr>
          <p:spPr>
            <a:xfrm flipV="1">
              <a:off x="6151790" y="1685969"/>
              <a:ext cx="0" cy="2682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78 Conector recto"/>
            <p:cNvCxnSpPr/>
            <p:nvPr/>
          </p:nvCxnSpPr>
          <p:spPr>
            <a:xfrm flipV="1">
              <a:off x="7349673" y="2855445"/>
              <a:ext cx="0" cy="36302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pic>
          <p:nvPicPr>
            <p:cNvPr id="55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48" y="708931"/>
              <a:ext cx="2016224" cy="12575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7" name="108 CuadroTexto"/>
            <p:cNvSpPr txBox="1"/>
            <p:nvPr/>
          </p:nvSpPr>
          <p:spPr>
            <a:xfrm>
              <a:off x="8687259" y="1084807"/>
              <a:ext cx="18222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Auxiliar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Administrativo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0" name="18 CuadroTexto"/>
            <p:cNvSpPr txBox="1"/>
            <p:nvPr/>
          </p:nvSpPr>
          <p:spPr>
            <a:xfrm>
              <a:off x="5214378" y="1215612"/>
              <a:ext cx="1793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Sub- Director de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Tránsito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63" name="78 Conector recto"/>
            <p:cNvCxnSpPr/>
            <p:nvPr/>
          </p:nvCxnSpPr>
          <p:spPr>
            <a:xfrm flipV="1">
              <a:off x="2852176" y="2999308"/>
              <a:ext cx="0" cy="2682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78 Conector recto"/>
            <p:cNvCxnSpPr/>
            <p:nvPr/>
          </p:nvCxnSpPr>
          <p:spPr>
            <a:xfrm flipV="1">
              <a:off x="7320136" y="1966446"/>
              <a:ext cx="0" cy="2682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18 CuadroTexto"/>
            <p:cNvSpPr txBox="1"/>
            <p:nvPr/>
          </p:nvSpPr>
          <p:spPr>
            <a:xfrm>
              <a:off x="4438909" y="2308236"/>
              <a:ext cx="159195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Encargado de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Transporte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71" name="47 CuadroTexto"/>
            <p:cNvSpPr txBox="1"/>
            <p:nvPr/>
          </p:nvSpPr>
          <p:spPr>
            <a:xfrm>
              <a:off x="6502580" y="2353770"/>
              <a:ext cx="202947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Supervisor de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Autotransporte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72" name="11 Conector recto"/>
            <p:cNvCxnSpPr/>
            <p:nvPr/>
          </p:nvCxnSpPr>
          <p:spPr>
            <a:xfrm>
              <a:off x="4038127" y="2486786"/>
              <a:ext cx="353351" cy="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78 Conector recto"/>
            <p:cNvCxnSpPr/>
            <p:nvPr/>
          </p:nvCxnSpPr>
          <p:spPr>
            <a:xfrm flipV="1">
              <a:off x="9503972" y="1944344"/>
              <a:ext cx="0" cy="2682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30 CuadroTexto"/>
            <p:cNvSpPr txBox="1"/>
            <p:nvPr/>
          </p:nvSpPr>
          <p:spPr>
            <a:xfrm>
              <a:off x="8962149" y="2393799"/>
              <a:ext cx="149422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Secretario Técnico del Consejo de Honor y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Justicia</a:t>
              </a:r>
              <a:endParaRPr lang="es-MX" sz="1100" dirty="0"/>
            </a:p>
          </p:txBody>
        </p:sp>
        <p:cxnSp>
          <p:nvCxnSpPr>
            <p:cNvPr id="78" name="14 Conector recto"/>
            <p:cNvCxnSpPr/>
            <p:nvPr/>
          </p:nvCxnSpPr>
          <p:spPr>
            <a:xfrm flipV="1">
              <a:off x="6131911" y="1750660"/>
              <a:ext cx="2564352" cy="150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339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ttompalslpaz@gmail.com</dc:creator>
  <cp:lastModifiedBy>ttompalslpaz@gmail.com</cp:lastModifiedBy>
  <cp:revision>1</cp:revision>
  <dcterms:created xsi:type="dcterms:W3CDTF">2025-02-28T17:25:14Z</dcterms:created>
  <dcterms:modified xsi:type="dcterms:W3CDTF">2025-02-28T17:25:33Z</dcterms:modified>
</cp:coreProperties>
</file>